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8" r:id="rId2"/>
    <p:sldId id="332" r:id="rId3"/>
    <p:sldId id="331" r:id="rId4"/>
    <p:sldId id="333" r:id="rId5"/>
    <p:sldId id="341" r:id="rId6"/>
    <p:sldId id="342" r:id="rId7"/>
    <p:sldId id="326" r:id="rId8"/>
    <p:sldId id="346" r:id="rId9"/>
    <p:sldId id="343" r:id="rId10"/>
    <p:sldId id="327" r:id="rId11"/>
    <p:sldId id="362" r:id="rId12"/>
    <p:sldId id="334" r:id="rId13"/>
    <p:sldId id="359" r:id="rId14"/>
    <p:sldId id="350" r:id="rId15"/>
    <p:sldId id="354" r:id="rId16"/>
    <p:sldId id="357" r:id="rId17"/>
    <p:sldId id="345" r:id="rId18"/>
    <p:sldId id="360" r:id="rId19"/>
    <p:sldId id="361" r:id="rId20"/>
    <p:sldId id="353" r:id="rId21"/>
    <p:sldId id="324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59A1118-C7BF-40FB-A5D1-63758C304097}">
          <p14:sldIdLst>
            <p14:sldId id="348"/>
            <p14:sldId id="332"/>
            <p14:sldId id="331"/>
            <p14:sldId id="333"/>
            <p14:sldId id="341"/>
            <p14:sldId id="342"/>
            <p14:sldId id="326"/>
            <p14:sldId id="346"/>
            <p14:sldId id="343"/>
            <p14:sldId id="327"/>
            <p14:sldId id="362"/>
            <p14:sldId id="334"/>
            <p14:sldId id="359"/>
            <p14:sldId id="350"/>
            <p14:sldId id="354"/>
            <p14:sldId id="357"/>
            <p14:sldId id="345"/>
            <p14:sldId id="360"/>
            <p14:sldId id="361"/>
            <p14:sldId id="353"/>
            <p14:sldId id="324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>
        <p:scale>
          <a:sx n="59" d="100"/>
          <a:sy n="59" d="100"/>
        </p:scale>
        <p:origin x="-1686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8B61F-98B9-4A35-B2F2-44E8046DEBEE}" type="datetimeFigureOut">
              <a:rPr lang="ru-RU" smtClean="0"/>
              <a:pPr/>
              <a:t>07.02.2016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D5E27-383D-473A-B991-D0D3734931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929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5F24C-8177-4883-A690-DF3C07579D52}" type="datetimeFigureOut">
              <a:rPr lang="ru-RU" smtClean="0"/>
              <a:pPr/>
              <a:t>07.02.2016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BB3C-8B31-44B9-AB96-9CBB8DBBDE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5F24C-8177-4883-A690-DF3C07579D52}" type="datetimeFigureOut">
              <a:rPr lang="ru-RU" smtClean="0"/>
              <a:pPr/>
              <a:t>07.02.2016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BB3C-8B31-44B9-AB96-9CBB8DBBDE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5F24C-8177-4883-A690-DF3C07579D52}" type="datetimeFigureOut">
              <a:rPr lang="ru-RU" smtClean="0"/>
              <a:pPr/>
              <a:t>07.02.2016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BB3C-8B31-44B9-AB96-9CBB8DBBDE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5F24C-8177-4883-A690-DF3C07579D52}" type="datetimeFigureOut">
              <a:rPr lang="ru-RU" smtClean="0"/>
              <a:pPr/>
              <a:t>07.02.2016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BB3C-8B31-44B9-AB96-9CBB8DBBDE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5F24C-8177-4883-A690-DF3C07579D52}" type="datetimeFigureOut">
              <a:rPr lang="ru-RU" smtClean="0"/>
              <a:pPr/>
              <a:t>07.02.2016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BB3C-8B31-44B9-AB96-9CBB8DBBDE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5F24C-8177-4883-A690-DF3C07579D52}" type="datetimeFigureOut">
              <a:rPr lang="ru-RU" smtClean="0"/>
              <a:pPr/>
              <a:t>07.02.2016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BB3C-8B31-44B9-AB96-9CBB8DBBDE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5F24C-8177-4883-A690-DF3C07579D52}" type="datetimeFigureOut">
              <a:rPr lang="ru-RU" smtClean="0"/>
              <a:pPr/>
              <a:t>07.02.2016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BB3C-8B31-44B9-AB96-9CBB8DBBDE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5F24C-8177-4883-A690-DF3C07579D52}" type="datetimeFigureOut">
              <a:rPr lang="ru-RU" smtClean="0"/>
              <a:pPr/>
              <a:t>07.02.2016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BB3C-8B31-44B9-AB96-9CBB8DBBDE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5F24C-8177-4883-A690-DF3C07579D52}" type="datetimeFigureOut">
              <a:rPr lang="ru-RU" smtClean="0"/>
              <a:pPr/>
              <a:t>07.02.2016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BB3C-8B31-44B9-AB96-9CBB8DBBDE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5F24C-8177-4883-A690-DF3C07579D52}" type="datetimeFigureOut">
              <a:rPr lang="ru-RU" smtClean="0"/>
              <a:pPr/>
              <a:t>07.02.2016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BB3C-8B31-44B9-AB96-9CBB8DBBDE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5F24C-8177-4883-A690-DF3C07579D52}" type="datetimeFigureOut">
              <a:rPr lang="ru-RU" smtClean="0"/>
              <a:pPr/>
              <a:t>07.02.2016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BB3C-8B31-44B9-AB96-9CBB8DBBDE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5F24C-8177-4883-A690-DF3C07579D52}" type="datetimeFigureOut">
              <a:rPr lang="ru-RU" smtClean="0"/>
              <a:pPr/>
              <a:t>07.02.2016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ABB3C-8B31-44B9-AB96-9CBB8DBBDE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76;&#1083;&#1103;%20&#1089;&#1077;&#1084;&#1080;&#1085;&#1072;&#1088;&#1072;\&#1084;&#1091;&#1079;&#1099;&#1082;&#1072;%20&#1075;&#1077;&#1086;\08%20-%20Songbirds.wma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76;&#1083;&#1103;%20&#1089;&#1077;&#1084;&#1080;&#1085;&#1072;&#1088;&#1072;\&#1084;&#1091;&#1079;&#1099;&#1082;&#1072;%20&#1075;&#1077;&#1086;\music%204!.wav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nua.su/?item=f182965b-7972-45a7-82f1-8cf37b7f8a77&amp;termin=ef15bc7d-a275-494b-bdad-f689ed473fbd" TargetMode="External"/><Relationship Id="rId2" Type="http://schemas.openxmlformats.org/officeDocument/2006/relationships/hyperlink" Target="http://noite-outubro.livejournal.com/31807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rollbar.net/smajly-memy-obshhajtes-v-dva-raza-yarche/" TargetMode="External"/><Relationship Id="rId5" Type="http://schemas.openxmlformats.org/officeDocument/2006/relationships/hyperlink" Target="http://www.fabrikaglamura.ru/forum/t32507,1-a.htm" TargetMode="External"/><Relationship Id="rId4" Type="http://schemas.openxmlformats.org/officeDocument/2006/relationships/hyperlink" Target="http://www.neizvestniy-geniy.ru/cat/playcasts/playcast1/666629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allpaper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82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/>
          </p:cNvSpPr>
          <p:nvPr/>
        </p:nvSpPr>
        <p:spPr bwMode="auto">
          <a:xfrm>
            <a:off x="685800" y="152400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Picture 3" descr="C:\Documents and Settings\Люба\Рабочий стол\моя школа\анимашки\планеты\11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2819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Рисунок 4" descr="e5413e915f3dddb80ec369a286f956e7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5292725"/>
            <a:ext cx="17526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4500563" y="5484813"/>
            <a:ext cx="57610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08 - Songbirds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71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9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748" y="4424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Text Box 21"/>
          <p:cNvSpPr txBox="1">
            <a:spLocks noChangeArrowheads="1"/>
          </p:cNvSpPr>
          <p:nvPr/>
        </p:nvSpPr>
        <p:spPr bwMode="auto">
          <a:xfrm>
            <a:off x="6300788" y="4221163"/>
            <a:ext cx="18653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Меркурий</a:t>
            </a:r>
          </a:p>
        </p:txBody>
      </p:sp>
      <p:sp>
        <p:nvSpPr>
          <p:cNvPr id="8202" name="Text Box 22"/>
          <p:cNvSpPr txBox="1">
            <a:spLocks noChangeArrowheads="1"/>
          </p:cNvSpPr>
          <p:nvPr/>
        </p:nvSpPr>
        <p:spPr bwMode="auto">
          <a:xfrm>
            <a:off x="6948488" y="2225675"/>
            <a:ext cx="13160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Венера</a:t>
            </a:r>
          </a:p>
        </p:txBody>
      </p:sp>
      <p:sp>
        <p:nvSpPr>
          <p:cNvPr id="8203" name="Text Box 23"/>
          <p:cNvSpPr txBox="1">
            <a:spLocks noChangeArrowheads="1"/>
          </p:cNvSpPr>
          <p:nvPr/>
        </p:nvSpPr>
        <p:spPr bwMode="auto">
          <a:xfrm>
            <a:off x="4932363" y="4149725"/>
            <a:ext cx="11636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Земля</a:t>
            </a:r>
          </a:p>
        </p:txBody>
      </p:sp>
      <p:sp>
        <p:nvSpPr>
          <p:cNvPr id="8204" name="Text Box 24"/>
          <p:cNvSpPr txBox="1">
            <a:spLocks noChangeArrowheads="1"/>
          </p:cNvSpPr>
          <p:nvPr/>
        </p:nvSpPr>
        <p:spPr bwMode="auto">
          <a:xfrm>
            <a:off x="4643438" y="5899150"/>
            <a:ext cx="10525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Марс</a:t>
            </a:r>
          </a:p>
        </p:txBody>
      </p:sp>
    </p:spTree>
    <p:extLst>
      <p:ext uri="{BB962C8B-B14F-4D97-AF65-F5344CB8AC3E}">
        <p14:creationId xmlns:p14="http://schemas.microsoft.com/office/powerpoint/2010/main" val="252397067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/>
      <p:bldP spid="8202" grpId="0"/>
      <p:bldP spid="8203" grpId="0"/>
      <p:bldP spid="82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502" name="Picture 4" descr="F:\ELENA\PowerPoint\Materiali dla prezentacij\KOSMOS\Jupite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2700338" cy="25654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106503" name="Picture 4" descr="Сатур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313" y="908050"/>
            <a:ext cx="3455987" cy="3141663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106504" name="Picture 4" descr="Уран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2565400"/>
            <a:ext cx="2519363" cy="2087563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106505" name="Picture 3" descr="D:\Data\GALLEREY\1100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3775" y="3573463"/>
            <a:ext cx="18002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6443663" y="549275"/>
            <a:ext cx="246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Упр.3 стр.23</a:t>
            </a:r>
          </a:p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Р.Т.</a:t>
            </a: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500034" y="4643446"/>
            <a:ext cx="52902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Планеты-гиганты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6" grpId="0"/>
      <p:bldP spid="1065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2195513" y="3213100"/>
            <a:ext cx="20970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Юпитер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4427538" y="1628775"/>
            <a:ext cx="1882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Сатурн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323850" y="2708275"/>
            <a:ext cx="1385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Уран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900113" y="981075"/>
            <a:ext cx="1892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Нептун</a:t>
            </a:r>
          </a:p>
        </p:txBody>
      </p:sp>
      <p:sp>
        <p:nvSpPr>
          <p:cNvPr id="8201" name="Text Box 21"/>
          <p:cNvSpPr txBox="1">
            <a:spLocks noChangeArrowheads="1"/>
          </p:cNvSpPr>
          <p:nvPr/>
        </p:nvSpPr>
        <p:spPr bwMode="auto">
          <a:xfrm>
            <a:off x="6300788" y="4221163"/>
            <a:ext cx="18653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Меркурий</a:t>
            </a:r>
          </a:p>
        </p:txBody>
      </p:sp>
      <p:sp>
        <p:nvSpPr>
          <p:cNvPr id="8202" name="Text Box 22"/>
          <p:cNvSpPr txBox="1">
            <a:spLocks noChangeArrowheads="1"/>
          </p:cNvSpPr>
          <p:nvPr/>
        </p:nvSpPr>
        <p:spPr bwMode="auto">
          <a:xfrm>
            <a:off x="6948488" y="2225675"/>
            <a:ext cx="13160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Венера</a:t>
            </a:r>
          </a:p>
        </p:txBody>
      </p:sp>
      <p:sp>
        <p:nvSpPr>
          <p:cNvPr id="8203" name="Text Box 23"/>
          <p:cNvSpPr txBox="1">
            <a:spLocks noChangeArrowheads="1"/>
          </p:cNvSpPr>
          <p:nvPr/>
        </p:nvSpPr>
        <p:spPr bwMode="auto">
          <a:xfrm>
            <a:off x="4932363" y="4149725"/>
            <a:ext cx="11636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Земля</a:t>
            </a:r>
          </a:p>
        </p:txBody>
      </p:sp>
      <p:sp>
        <p:nvSpPr>
          <p:cNvPr id="8204" name="Text Box 24"/>
          <p:cNvSpPr txBox="1">
            <a:spLocks noChangeArrowheads="1"/>
          </p:cNvSpPr>
          <p:nvPr/>
        </p:nvSpPr>
        <p:spPr bwMode="auto">
          <a:xfrm>
            <a:off x="4643438" y="5899150"/>
            <a:ext cx="10525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Марс</a:t>
            </a:r>
          </a:p>
        </p:txBody>
      </p:sp>
    </p:spTree>
    <p:extLst>
      <p:ext uri="{BB962C8B-B14F-4D97-AF65-F5344CB8AC3E}">
        <p14:creationId xmlns:p14="http://schemas.microsoft.com/office/powerpoint/2010/main" val="419654338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8" grpId="0"/>
      <p:bldP spid="90119" grpId="0"/>
      <p:bldP spid="90120" grpId="0"/>
      <p:bldP spid="901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14290"/>
            <a:ext cx="835824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Правило работы в группе</a:t>
            </a:r>
            <a:endParaRPr lang="ru-RU" sz="3600" dirty="0"/>
          </a:p>
          <a:p>
            <a:r>
              <a:rPr lang="ru-RU" sz="3600" dirty="0"/>
              <a:t> </a:t>
            </a:r>
          </a:p>
          <a:p>
            <a:r>
              <a:rPr lang="ru-RU" sz="3600" dirty="0"/>
              <a:t>В группе должен быть ответственный.</a:t>
            </a:r>
            <a:br>
              <a:rPr lang="ru-RU" sz="3600" dirty="0"/>
            </a:br>
            <a:endParaRPr lang="ru-RU" sz="3600" dirty="0" smtClean="0"/>
          </a:p>
          <a:p>
            <a:r>
              <a:rPr lang="ru-RU" sz="3600" dirty="0" smtClean="0"/>
              <a:t>Работать </a:t>
            </a:r>
            <a:r>
              <a:rPr lang="ru-RU" sz="3600" dirty="0"/>
              <a:t>должен каждый на результат</a:t>
            </a:r>
            <a:r>
              <a:rPr lang="ru-RU" sz="3600" dirty="0" smtClean="0"/>
              <a:t>. </a:t>
            </a:r>
          </a:p>
          <a:p>
            <a:endParaRPr lang="ru-RU" sz="3600" dirty="0" smtClean="0"/>
          </a:p>
          <a:p>
            <a:r>
              <a:rPr lang="ru-RU" sz="3600" dirty="0" smtClean="0"/>
              <a:t>Один </a:t>
            </a:r>
            <a:r>
              <a:rPr lang="ru-RU" sz="3600" dirty="0"/>
              <a:t>говорит, другие слушают</a:t>
            </a:r>
          </a:p>
          <a:p>
            <a:endParaRPr lang="ru-RU" sz="3600" dirty="0" smtClean="0"/>
          </a:p>
          <a:p>
            <a:r>
              <a:rPr lang="ru-RU" sz="3600" dirty="0" smtClean="0"/>
              <a:t>Если </a:t>
            </a:r>
            <a:r>
              <a:rPr lang="ru-RU" sz="3600" dirty="0"/>
              <a:t>не понял, переспроси.</a:t>
            </a:r>
          </a:p>
          <a:p>
            <a:endParaRPr lang="ru-RU" sz="3600" dirty="0" smtClean="0"/>
          </a:p>
          <a:p>
            <a:r>
              <a:rPr lang="ru-RU" sz="3600" dirty="0" smtClean="0"/>
              <a:t>Своё </a:t>
            </a:r>
            <a:r>
              <a:rPr lang="ru-RU" sz="3600" dirty="0"/>
              <a:t>несогласие высказывай вежливо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738556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sic 4!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99999999999999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732"/>
            <a:ext cx="9144000" cy="711398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4024" y="1556792"/>
            <a:ext cx="45365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удаление от Солнца;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Огромные размеры;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большого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 замёрзший газ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 состоит из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водорода;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кольца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космической пыли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газа);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766609" y="1628800"/>
            <a:ext cx="43204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Планеты названы в честь разных богов;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разные размеры;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Кольца состоят из разных частиц;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разную температуру;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Разное число спутников;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Разное расстояние от Солнца;</a:t>
            </a:r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331640" y="548680"/>
            <a:ext cx="6186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Сравнение планет-гигантов</a:t>
            </a:r>
            <a:endParaRPr 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Укажите с помощью стрелок, к какой группе относятся перечисленные планеты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8557" y="2708920"/>
            <a:ext cx="4040188" cy="576064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sz="9600" dirty="0" smtClean="0"/>
              <a:t>Планеты Земной группы</a:t>
            </a:r>
            <a:endParaRPr lang="ru-RU" sz="96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Земля</a:t>
            </a:r>
          </a:p>
          <a:p>
            <a:r>
              <a:rPr lang="ru-RU" dirty="0" smtClean="0"/>
              <a:t>Марс</a:t>
            </a:r>
          </a:p>
          <a:p>
            <a:r>
              <a:rPr lang="ru-RU" dirty="0" smtClean="0"/>
              <a:t>Юпитер   </a:t>
            </a:r>
          </a:p>
          <a:p>
            <a:r>
              <a:rPr lang="ru-RU" dirty="0" smtClean="0"/>
              <a:t>Нептун                </a:t>
            </a:r>
          </a:p>
          <a:p>
            <a:r>
              <a:rPr lang="ru-RU" dirty="0" smtClean="0"/>
              <a:t>Венера</a:t>
            </a:r>
          </a:p>
          <a:p>
            <a:r>
              <a:rPr lang="ru-RU" dirty="0" smtClean="0"/>
              <a:t>Сатурн        </a:t>
            </a:r>
          </a:p>
          <a:p>
            <a:r>
              <a:rPr lang="ru-RU" dirty="0" smtClean="0"/>
              <a:t>Меркурий</a:t>
            </a:r>
          </a:p>
          <a:p>
            <a:r>
              <a:rPr lang="ru-RU" dirty="0" smtClean="0"/>
              <a:t>Уран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3861048"/>
            <a:ext cx="24298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Планеты-гиганты</a:t>
            </a:r>
          </a:p>
          <a:p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3851920" y="2492896"/>
            <a:ext cx="864096" cy="5040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3851920" y="2852936"/>
            <a:ext cx="864096" cy="21602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2915816" y="3284984"/>
            <a:ext cx="1800200" cy="72008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915816" y="3789040"/>
            <a:ext cx="1800200" cy="4413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6" idx="1"/>
          </p:cNvCxnSpPr>
          <p:nvPr/>
        </p:nvCxnSpPr>
        <p:spPr>
          <a:xfrm>
            <a:off x="3851920" y="3140968"/>
            <a:ext cx="793105" cy="100955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915816" y="4365104"/>
            <a:ext cx="1729209" cy="23460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851920" y="3284984"/>
            <a:ext cx="864096" cy="165618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915816" y="4482408"/>
            <a:ext cx="1729209" cy="96281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73695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2195513" y="3213100"/>
            <a:ext cx="20970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Юпитер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4427538" y="1628775"/>
            <a:ext cx="1882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Сатурн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323850" y="2708275"/>
            <a:ext cx="1385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Уран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900113" y="981075"/>
            <a:ext cx="1892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Нептун</a:t>
            </a:r>
          </a:p>
        </p:txBody>
      </p:sp>
      <p:sp>
        <p:nvSpPr>
          <p:cNvPr id="8201" name="Text Box 21"/>
          <p:cNvSpPr txBox="1">
            <a:spLocks noChangeArrowheads="1"/>
          </p:cNvSpPr>
          <p:nvPr/>
        </p:nvSpPr>
        <p:spPr bwMode="auto">
          <a:xfrm>
            <a:off x="6300788" y="4221163"/>
            <a:ext cx="18653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Меркурий</a:t>
            </a:r>
          </a:p>
        </p:txBody>
      </p:sp>
      <p:sp>
        <p:nvSpPr>
          <p:cNvPr id="8202" name="Text Box 22"/>
          <p:cNvSpPr txBox="1">
            <a:spLocks noChangeArrowheads="1"/>
          </p:cNvSpPr>
          <p:nvPr/>
        </p:nvSpPr>
        <p:spPr bwMode="auto">
          <a:xfrm>
            <a:off x="6948488" y="2225675"/>
            <a:ext cx="13160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Венера</a:t>
            </a:r>
          </a:p>
        </p:txBody>
      </p:sp>
      <p:sp>
        <p:nvSpPr>
          <p:cNvPr id="8203" name="Text Box 23"/>
          <p:cNvSpPr txBox="1">
            <a:spLocks noChangeArrowheads="1"/>
          </p:cNvSpPr>
          <p:nvPr/>
        </p:nvSpPr>
        <p:spPr bwMode="auto">
          <a:xfrm>
            <a:off x="4932363" y="4149725"/>
            <a:ext cx="11636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Земля</a:t>
            </a:r>
          </a:p>
        </p:txBody>
      </p:sp>
      <p:sp>
        <p:nvSpPr>
          <p:cNvPr id="8204" name="Text Box 24"/>
          <p:cNvSpPr txBox="1">
            <a:spLocks noChangeArrowheads="1"/>
          </p:cNvSpPr>
          <p:nvPr/>
        </p:nvSpPr>
        <p:spPr bwMode="auto">
          <a:xfrm>
            <a:off x="4643438" y="5899150"/>
            <a:ext cx="10525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Марс</a:t>
            </a:r>
          </a:p>
        </p:txBody>
      </p:sp>
    </p:spTree>
    <p:extLst>
      <p:ext uri="{BB962C8B-B14F-4D97-AF65-F5344CB8AC3E}">
        <p14:creationId xmlns:p14="http://schemas.microsoft.com/office/powerpoint/2010/main" val="419654338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8" grpId="0"/>
      <p:bldP spid="90119" grpId="0"/>
      <p:bldP spid="90120" grpId="0"/>
      <p:bldP spid="901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Друзья мои!</a:t>
            </a:r>
          </a:p>
          <a:p>
            <a:pPr marL="0" indent="0">
              <a:buNone/>
            </a:pPr>
            <a:r>
              <a:rPr lang="ru-RU" dirty="0" smtClean="0"/>
              <a:t>Сегодня мы откроем тайну,</a:t>
            </a:r>
          </a:p>
          <a:p>
            <a:pPr marL="0" indent="0">
              <a:buNone/>
            </a:pPr>
            <a:r>
              <a:rPr lang="ru-RU" dirty="0" smtClean="0"/>
              <a:t>Ведь в жизни нашей часты чудеса.</a:t>
            </a:r>
          </a:p>
          <a:p>
            <a:pPr marL="0" indent="0">
              <a:buNone/>
            </a:pPr>
            <a:r>
              <a:rPr lang="ru-RU" dirty="0" smtClean="0"/>
              <a:t>Секрет чудес необычайных</a:t>
            </a:r>
          </a:p>
          <a:p>
            <a:pPr marL="0" indent="0">
              <a:buNone/>
            </a:pPr>
            <a:r>
              <a:rPr lang="ru-RU" dirty="0" smtClean="0"/>
              <a:t>Узнаем мы за полчаса.</a:t>
            </a:r>
          </a:p>
          <a:p>
            <a:pPr marL="0" indent="0">
              <a:buNone/>
            </a:pPr>
            <a:r>
              <a:rPr lang="ru-RU" dirty="0" smtClean="0"/>
              <a:t>Орешек знанья твёрд, но всё же</a:t>
            </a:r>
          </a:p>
          <a:p>
            <a:pPr marL="0" indent="0">
              <a:buNone/>
            </a:pPr>
            <a:r>
              <a:rPr lang="ru-RU" dirty="0" smtClean="0"/>
              <a:t>Мы не привыкли отступать.</a:t>
            </a:r>
          </a:p>
          <a:p>
            <a:pPr marL="0" indent="0">
              <a:buNone/>
            </a:pPr>
            <a:r>
              <a:rPr lang="ru-RU" dirty="0" smtClean="0"/>
              <a:t>Нам расколоть его помогут</a:t>
            </a:r>
          </a:p>
          <a:p>
            <a:pPr marL="0" indent="0">
              <a:buNone/>
            </a:pPr>
            <a:r>
              <a:rPr lang="ru-RU" dirty="0" smtClean="0"/>
              <a:t>Волшебные слова:</a:t>
            </a:r>
          </a:p>
          <a:p>
            <a:pPr marL="0" indent="0">
              <a:buNone/>
            </a:pPr>
            <a:r>
              <a:rPr lang="ru-RU" dirty="0" smtClean="0"/>
              <a:t>«Хотим всё знать!»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6291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2000263"/>
          </a:xfrm>
        </p:spPr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2285992"/>
            <a:ext cx="9144000" cy="335280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П.11, задание в р.т. №5,6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Творческое задание: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Составить кроссворд о планетах.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Сочинение  «На какой планете я хотел бы побывать и почему?»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2(Абстракция, обои, вода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3934"/>
            <a:ext cx="54360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52234" y="1340768"/>
            <a:ext cx="4585030" cy="132802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Молодцы!</a:t>
            </a:r>
            <a:endParaRPr lang="ru-RU" sz="7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 descr="Смайл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2492896"/>
            <a:ext cx="5610200" cy="3408197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188640"/>
            <a:ext cx="4259436" cy="46166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Использованные  материалы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>
            <a:spLocks/>
          </p:cNvSpPr>
          <p:nvPr/>
        </p:nvSpPr>
        <p:spPr>
          <a:xfrm>
            <a:off x="323528" y="764704"/>
            <a:ext cx="85689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/>
          </a:p>
          <a:p>
            <a:endParaRPr lang="ru-RU" u="sng" dirty="0" smtClean="0"/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Иллюстрации: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Юпитер (слайд 6):</a:t>
            </a:r>
          </a:p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http://noite-outubro.livejournal.com/31807.html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Сатурн (слайд 8):</a:t>
            </a:r>
          </a:p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http://www.benua.su/?item=f182965b-7972-45a7-82f1-8cf37b7f8a77&amp;termin=ef15bc7d-a275-494b-bdad-f689ed473fbd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Уран (слайд 10):</a:t>
            </a:r>
          </a:p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http://www.neizvestniy-geniy.ru/cat/playcasts/playcast1/666629.html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Нептун (слайд 12):</a:t>
            </a:r>
          </a:p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http://www.fabrikaglamura.ru/forum/t32507,1-a.htm</a:t>
            </a:r>
            <a:endParaRPr lang="ru-RU" sz="24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смайл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слайде 31: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73325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http://trollbar.net/smajly-memy-obshhajtes-v-dva-raza-yarche/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ru-RU" sz="6000" i="1" dirty="0" smtClean="0"/>
              <a:t>ПОВТОРИМ</a:t>
            </a:r>
          </a:p>
          <a:p>
            <a:r>
              <a:rPr lang="ru-RU" sz="6000" i="1" dirty="0" smtClean="0"/>
              <a:t>УЗНАЕМ</a:t>
            </a:r>
          </a:p>
          <a:p>
            <a:r>
              <a:rPr lang="ru-RU" sz="6000" i="1" dirty="0" smtClean="0"/>
              <a:t>ПРОВЕРИМ</a:t>
            </a:r>
          </a:p>
          <a:p>
            <a:r>
              <a:rPr lang="ru-RU" sz="6000" i="1" dirty="0" smtClean="0"/>
              <a:t>ИСПОЛЬЗУЕМ</a:t>
            </a:r>
            <a:endParaRPr lang="ru-RU" sz="6000" i="1" dirty="0"/>
          </a:p>
        </p:txBody>
      </p:sp>
    </p:spTree>
    <p:extLst>
      <p:ext uri="{BB962C8B-B14F-4D97-AF65-F5344CB8AC3E}">
        <p14:creationId xmlns:p14="http://schemas.microsoft.com/office/powerpoint/2010/main" val="26540161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онедельник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32526"/>
            <a:ext cx="8532440" cy="6825474"/>
          </a:xfrm>
        </p:spPr>
      </p:pic>
    </p:spTree>
    <p:extLst>
      <p:ext uri="{BB962C8B-B14F-4D97-AF65-F5344CB8AC3E}">
        <p14:creationId xmlns:p14="http://schemas.microsoft.com/office/powerpoint/2010/main" val="1201455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0" t="3896" r="3226" b="38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962400"/>
            <a:ext cx="17526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4191000"/>
            <a:ext cx="17526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2771775" y="4292600"/>
            <a:ext cx="63722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ru-RU" sz="2800" b="1">
                <a:latin typeface="Times New Roman" pitchFamily="18" charset="0"/>
              </a:rPr>
              <a:t>Совокупность небесных тел: 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ru-RU" sz="2800" b="1">
                <a:latin typeface="Times New Roman" pitchFamily="18" charset="0"/>
              </a:rPr>
              <a:t>планет , их спутников, астероидов, комет и т.д., обращающихся вокруг 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ru-RU" sz="2800" b="1">
                <a:latin typeface="Times New Roman" pitchFamily="18" charset="0"/>
              </a:rPr>
              <a:t>Солнца под действием силы его тяготения.</a:t>
            </a:r>
          </a:p>
        </p:txBody>
      </p:sp>
      <p:sp>
        <p:nvSpPr>
          <p:cNvPr id="4102" name="Rectangle 8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rgbClr val="FFFF19"/>
                </a:solidFill>
                <a:effectLst/>
                <a:latin typeface="Times New Roman" pitchFamily="18" charset="0"/>
                <a:cs typeface="Times New Roman" pitchFamily="18" charset="0"/>
              </a:rPr>
              <a:t>Солнечная система?</a:t>
            </a:r>
            <a:br>
              <a:rPr lang="ru-RU" sz="6000" b="1" smtClean="0">
                <a:solidFill>
                  <a:srgbClr val="FFFF19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6000" b="1" smtClean="0">
              <a:solidFill>
                <a:srgbClr val="FFFF1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8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8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8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8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8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8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4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/>
          </p:cNvSpPr>
          <p:nvPr/>
        </p:nvSpPr>
        <p:spPr bwMode="auto">
          <a:xfrm>
            <a:off x="0" y="1484313"/>
            <a:ext cx="377983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28596" y="357166"/>
            <a:ext cx="8229600" cy="1139825"/>
          </a:xfrm>
          <a:noFill/>
        </p:spPr>
        <p:txBody>
          <a:bodyPr>
            <a:normAutofit fontScale="90000"/>
          </a:bodyPr>
          <a:lstStyle/>
          <a:p>
            <a:r>
              <a:rPr lang="ru-RU" sz="5400" b="1" smtClean="0">
                <a:solidFill>
                  <a:srgbClr val="FFFF19"/>
                </a:solidFill>
                <a:effectLst/>
                <a:latin typeface="Times New Roman" pitchFamily="18" charset="0"/>
                <a:cs typeface="Times New Roman" pitchFamily="18" charset="0"/>
              </a:rPr>
              <a:t>Планета ?</a:t>
            </a:r>
            <a:br>
              <a:rPr lang="ru-RU" sz="5400" b="1" smtClean="0">
                <a:solidFill>
                  <a:srgbClr val="FFFF19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5400" b="1" smtClean="0">
              <a:solidFill>
                <a:srgbClr val="FFFF1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83568" y="-2869508"/>
            <a:ext cx="7776864" cy="892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Вчера я был на Венере. Она действительно очень похожа на нашу Землю. Там много зеленых лесов из удивительных венерианских деревьев. Моря и океаны там тоже есть, только в них  розовая вода. Атмосфера на Венере очень плотная, там много облаков, поэтому Солнца почти не видно. Наверное, на Венере была зима, потому что было прохладно, примерно -10 градусов.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Text Box 21"/>
          <p:cNvSpPr txBox="1">
            <a:spLocks noChangeArrowheads="1"/>
          </p:cNvSpPr>
          <p:nvPr/>
        </p:nvSpPr>
        <p:spPr bwMode="auto">
          <a:xfrm>
            <a:off x="6300788" y="4221163"/>
            <a:ext cx="18653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Меркурий</a:t>
            </a:r>
          </a:p>
        </p:txBody>
      </p:sp>
      <p:sp>
        <p:nvSpPr>
          <p:cNvPr id="8202" name="Text Box 22"/>
          <p:cNvSpPr txBox="1">
            <a:spLocks noChangeArrowheads="1"/>
          </p:cNvSpPr>
          <p:nvPr/>
        </p:nvSpPr>
        <p:spPr bwMode="auto">
          <a:xfrm>
            <a:off x="6948488" y="2225675"/>
            <a:ext cx="13160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Венера</a:t>
            </a:r>
          </a:p>
        </p:txBody>
      </p:sp>
      <p:sp>
        <p:nvSpPr>
          <p:cNvPr id="8203" name="Text Box 23"/>
          <p:cNvSpPr txBox="1">
            <a:spLocks noChangeArrowheads="1"/>
          </p:cNvSpPr>
          <p:nvPr/>
        </p:nvSpPr>
        <p:spPr bwMode="auto">
          <a:xfrm>
            <a:off x="4932363" y="4149725"/>
            <a:ext cx="11636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Земля</a:t>
            </a:r>
          </a:p>
        </p:txBody>
      </p:sp>
      <p:sp>
        <p:nvSpPr>
          <p:cNvPr id="8204" name="Text Box 24"/>
          <p:cNvSpPr txBox="1">
            <a:spLocks noChangeArrowheads="1"/>
          </p:cNvSpPr>
          <p:nvPr/>
        </p:nvSpPr>
        <p:spPr bwMode="auto">
          <a:xfrm>
            <a:off x="4643438" y="5899150"/>
            <a:ext cx="10525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Марс</a:t>
            </a:r>
          </a:p>
        </p:txBody>
      </p:sp>
    </p:spTree>
    <p:extLst>
      <p:ext uri="{BB962C8B-B14F-4D97-AF65-F5344CB8AC3E}">
        <p14:creationId xmlns:p14="http://schemas.microsoft.com/office/powerpoint/2010/main" val="335518123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/>
      <p:bldP spid="8202" grpId="0"/>
      <p:bldP spid="8203" grpId="0"/>
      <p:bldP spid="82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4" descr="Меркурий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1295400" cy="11430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6148" name="Picture 4" descr="Венер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1484313"/>
            <a:ext cx="2438400" cy="25146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6149" name="Picture 4" descr="Земля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2852738"/>
            <a:ext cx="2971800" cy="28956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6150" name="Picture 4" descr="Марс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905000" cy="19050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2916238" y="404813"/>
            <a:ext cx="5864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Что общего у представленных </a:t>
            </a:r>
          </a:p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на рисунке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>
                <a:latin typeface="Times New Roman" pitchFamily="18" charset="0"/>
                <a:cs typeface="Times New Roman" pitchFamily="18" charset="0"/>
              </a:rPr>
              <a:t>планет?</a:t>
            </a:r>
          </a:p>
        </p:txBody>
      </p:sp>
      <p:pic>
        <p:nvPicPr>
          <p:cNvPr id="11274" name="Picture 10" descr="Солнышко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73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3316</TotalTime>
  <Words>370</Words>
  <Application>Microsoft Office PowerPoint</Application>
  <PresentationFormat>Экран (4:3)</PresentationFormat>
  <Paragraphs>125</Paragraphs>
  <Slides>22</Slides>
  <Notes>1</Notes>
  <HiddenSlides>1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    </vt:lpstr>
      <vt:lpstr>Презентация PowerPoint</vt:lpstr>
      <vt:lpstr>Презентация PowerPoint</vt:lpstr>
      <vt:lpstr>Солнечная система? </vt:lpstr>
      <vt:lpstr>Планета 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Укажите с помощью стрелок, к какой группе относятся перечисленные планеты</vt:lpstr>
      <vt:lpstr>Презентация PowerPoint</vt:lpstr>
      <vt:lpstr>Домашнее задание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 User</dc:creator>
  <cp:lastModifiedBy>ЕГЭ</cp:lastModifiedBy>
  <cp:revision>357</cp:revision>
  <dcterms:created xsi:type="dcterms:W3CDTF">2014-09-03T01:44:47Z</dcterms:created>
  <dcterms:modified xsi:type="dcterms:W3CDTF">2016-02-07T10:02:06Z</dcterms:modified>
</cp:coreProperties>
</file>